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264320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Здоровьесберегающий проект 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«Дорогой здоровья»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143380"/>
            <a:ext cx="6400800" cy="7143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здоровьесберегающих технологий в работе с детьми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младшей группы«Малышок»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857892"/>
            <a:ext cx="5143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Магдеева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Н.А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., Сонец С.А.,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г.Нижневартовск,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2022г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проблема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143800" cy="4525963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 детей младшего дошкольного возраста отсутствуют знания о здоровом образе жизни, до конца не сформированы культурно – гигиенические навыки. Высокая заболеваемость в период адаптации, снижение иммунитета.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715304" cy="452596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Охрана жизни и укрепление здоровья  - одна из приоритетных задач дошкольного образования. В период адаптации - эта задача стоит особенно остро. При поступлении детей в дошкольное учреждение наблюдается увеличение случаев заболеваний, иммунитет детей ослаблен, поэтому для укрепления здоровья проводится ежедневная профилактическая работа.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0"/>
            <a:ext cx="7715304" cy="452596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Формирование основ здорового образа жизни и культурно – гигиенических навыков у детей младшего дошкольного возраста, оздоровление детей. Пропаганда здорового образа жизни среди родителей.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7715304" cy="4983179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1.Сохранение и укрепление физического и психического здоровья детей, предупреждение заболеваемости и травматизма. Формирование представлений о здоровом образе жизни.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Развитие самостоятельности, инициативности, любознательности и познавательной активности дошкольников.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3. Воспитание культурно-гигиенических навыков, формирование представлений о правилах личной гигиены.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4.Укрепить связи между ДОУ и семьёй, изменить позицию родителей в отношении своего здоровья и здоровья детей.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143932" cy="4983179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Цель: Создание условий для реализации проекта. Изучение потребностей педагогов и родителей по оздоровлению детей.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Цель: Организация консультативной, просветительской работы среди родителей по оздоровлению детей, привитию культурно - гигиенических навыков, формированию первичные представления о здоровом образе жизни, организации активного отдыха в семье. Создание условий для сохранения здоровья и комфортного пребывания детей в ДОУ.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Заключительный этап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мероприятия: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Выставка семейных фотографий «Зарядка с папой»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Цель: Приобщение родителей к вопросам воспитания здорового ребенка и мотивации к здоровому образу жизни.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Спортивное развлечение для детей «Погремушки взяли в руки, всем нам будет не до скуки!»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Цель: Приобщение детей к здоровому образу жизни.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43932" cy="469742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Привиты культурно - гигиенические навыки, простейшие навыки самообслуживания, выработана привычка к чистоте, порядку, аккуратности;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Участвуют в беседах, самостоятельно рассматривают иллюстрации по теме «Здоровый образ жизни»; проявляют инициативу в игровой деятельности;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Сохранено и укреплено здоровье через систему комплексной физкультурно - оздоровительной работы;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Сформированы первичные представления о здоровом образе жизни;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Возник интерес к физкультурным занятиям, подвижным играм, желание закаляться, заботится о своем здоровье;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Активизирован и обогащен словарный запас по теме «Здоровье»</a:t>
            </a:r>
          </a:p>
          <a:p>
            <a:pPr marL="0">
              <a:spcBef>
                <a:spcPts val="0"/>
              </a:spcBef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проекта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43932" cy="469742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Повышена педагогическая культура родителей посредством консультаций, бесед, оформления буклетов, памяток;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Активное включение родителей в образовательный процесс: совместные праздники, участие в конкурсах и выставках;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Повышен интерес и активность родителей к вопросам воспитания здорового ребенка и мотивации к здоровому образу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Пополнение здоровьесберегающей среды в группе, обеспечивающей комфортное пребывание ребенка в ДОУ;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Рост профессиональной компетентности и творческого потенциала;</a:t>
            </a:r>
          </a:p>
          <a:p>
            <a:pPr marL="0" lvl="0"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Установлены позитивные отношения между педагогами 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родителями.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143800" cy="428628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271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Здоровьесберегающий проект  «Дорогой здоровья»</vt:lpstr>
      <vt:lpstr>Педагогическая проблема проекта </vt:lpstr>
      <vt:lpstr>Актуальность проекта </vt:lpstr>
      <vt:lpstr>Цель проекта </vt:lpstr>
      <vt:lpstr>Задачи проекта </vt:lpstr>
      <vt:lpstr>Этапы проекта </vt:lpstr>
      <vt:lpstr>Планируемые результаты проекта </vt:lpstr>
      <vt:lpstr>Планируемые результаты проекта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Здоровьесберегающий проект  «Мы здоровьем дорожим –  соблюдаем свой режим»</dc:title>
  <dc:creator>hp</dc:creator>
  <cp:lastModifiedBy>hp</cp:lastModifiedBy>
  <cp:revision>9</cp:revision>
  <dcterms:created xsi:type="dcterms:W3CDTF">2022-11-06T03:31:06Z</dcterms:created>
  <dcterms:modified xsi:type="dcterms:W3CDTF">2022-11-06T04:59:19Z</dcterms:modified>
</cp:coreProperties>
</file>